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sldIdLst>
    <p:sldId id="256" r:id="rId2"/>
    <p:sldId id="282" r:id="rId3"/>
    <p:sldId id="262" r:id="rId4"/>
    <p:sldId id="293" r:id="rId5"/>
    <p:sldId id="294" r:id="rId6"/>
    <p:sldId id="296" r:id="rId7"/>
    <p:sldId id="295" r:id="rId8"/>
    <p:sldId id="298" r:id="rId9"/>
    <p:sldId id="264" r:id="rId10"/>
    <p:sldId id="299" r:id="rId11"/>
    <p:sldId id="300" r:id="rId12"/>
    <p:sldId id="307" r:id="rId13"/>
    <p:sldId id="304" r:id="rId14"/>
    <p:sldId id="290" r:id="rId15"/>
    <p:sldId id="306" r:id="rId16"/>
    <p:sldId id="291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7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246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8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22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3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4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6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FFF91-F64B-49D1-9AA5-EE5375609E75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2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4879" y="1947333"/>
            <a:ext cx="8915399" cy="2262781"/>
          </a:xfrm>
        </p:spPr>
        <p:txBody>
          <a:bodyPr>
            <a:noAutofit/>
          </a:bodyPr>
          <a:lstStyle/>
          <a:p>
            <a:r>
              <a:rPr lang="en-US" sz="7200" dirty="0"/>
              <a:t>Bluetooth proxy</a:t>
            </a:r>
            <a:br>
              <a:rPr lang="en-US" sz="7200" dirty="0"/>
            </a:br>
            <a:r>
              <a:rPr lang="en-US" sz="7200" dirty="0" smtClean="0"/>
              <a:t>044169 </a:t>
            </a:r>
            <a:r>
              <a:rPr lang="en-US" sz="7200" dirty="0"/>
              <a:t>– Project </a:t>
            </a:r>
            <a:r>
              <a:rPr lang="en-US" sz="7200" dirty="0" smtClean="0"/>
              <a:t>B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Presented by</a:t>
            </a:r>
            <a:r>
              <a:rPr lang="en-US" dirty="0"/>
              <a:t> 	Itay </a:t>
            </a:r>
            <a:r>
              <a:rPr lang="en-US" dirty="0" smtClean="0"/>
              <a:t>Zach &amp; Avishay </a:t>
            </a:r>
            <a:r>
              <a:rPr lang="en-US" dirty="0" err="1" smtClean="0"/>
              <a:t>Shasha</a:t>
            </a:r>
            <a:endParaRPr lang="en-US" dirty="0"/>
          </a:p>
          <a:p>
            <a:r>
              <a:rPr lang="en-US" b="1" u="sng" dirty="0" smtClean="0"/>
              <a:t>Instructed </a:t>
            </a:r>
            <a:r>
              <a:rPr lang="en-US" b="1" u="sng" dirty="0"/>
              <a:t>by</a:t>
            </a:r>
            <a:r>
              <a:rPr lang="en-US" dirty="0"/>
              <a:t> 	</a:t>
            </a:r>
            <a:r>
              <a:rPr lang="en-US" dirty="0" smtClean="0"/>
              <a:t>Eli </a:t>
            </a:r>
            <a:r>
              <a:rPr lang="en-US" dirty="0" err="1" smtClean="0"/>
              <a:t>Meirom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Complete flow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14" y="1371824"/>
            <a:ext cx="9487958" cy="53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Special cases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1946" y="1569493"/>
            <a:ext cx="10262666" cy="5117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BTP is not active</a:t>
            </a:r>
          </a:p>
          <a:p>
            <a:pPr lvl="1"/>
            <a:r>
              <a:rPr lang="en-US" sz="2200" dirty="0" smtClean="0"/>
              <a:t>In case HKW is connected to CS, but BTP is not, CS notifies HKW.</a:t>
            </a:r>
          </a:p>
          <a:p>
            <a:pPr lvl="1"/>
            <a:r>
              <a:rPr lang="en-US" sz="2200" dirty="0" smtClean="0"/>
              <a:t>HKW will call the original BT functions from now on.</a:t>
            </a:r>
          </a:p>
          <a:p>
            <a:r>
              <a:rPr lang="en-US" sz="2400" dirty="0" smtClean="0"/>
              <a:t>Remote discovery fails</a:t>
            </a:r>
          </a:p>
          <a:p>
            <a:pPr lvl="1"/>
            <a:r>
              <a:rPr lang="en-US" sz="2200" dirty="0" smtClean="0"/>
              <a:t>BTP holds a list of found devices. In case all devices were sent, </a:t>
            </a:r>
            <a:r>
              <a:rPr lang="en-US" sz="2400" dirty="0"/>
              <a:t>“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msgFromBTP_WSA_E_NO_MORE</a:t>
            </a:r>
            <a:r>
              <a:rPr lang="en-US" sz="2400" dirty="0" smtClean="0"/>
              <a:t>” is sent.</a:t>
            </a:r>
          </a:p>
          <a:p>
            <a:pPr lvl="1"/>
            <a:r>
              <a:rPr lang="en-US" sz="2400" dirty="0" smtClean="0"/>
              <a:t>Two attempts for SDP are allowed by BTP (as discovery sometimes fails).</a:t>
            </a:r>
          </a:p>
          <a:p>
            <a:pPr lvl="1"/>
            <a:r>
              <a:rPr lang="en-US" sz="2400" dirty="0" smtClean="0"/>
              <a:t>If both attempts fail, SDP is conducted by the local device (original Win app).</a:t>
            </a:r>
            <a:endParaRPr lang="en-US" sz="2200" dirty="0" smtClean="0"/>
          </a:p>
          <a:p>
            <a:pPr lvl="1"/>
            <a:endParaRPr lang="en-US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372" y="134351"/>
            <a:ext cx="6442105" cy="12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Special cases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1946" y="1569493"/>
            <a:ext cx="10262666" cy="5117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Several BT devices in the same original BT app</a:t>
            </a:r>
          </a:p>
          <a:p>
            <a:pPr lvl="1"/>
            <a:r>
              <a:rPr lang="en-US" sz="2200" dirty="0" smtClean="0"/>
              <a:t>It is required to identify whether the device is local or remote.</a:t>
            </a:r>
          </a:p>
          <a:p>
            <a:pPr lvl="1"/>
            <a:r>
              <a:rPr lang="en-US" sz="2200" dirty="0" smtClean="0"/>
              <a:t>When HKW returns a found device dummy </a:t>
            </a:r>
            <a:r>
              <a:rPr lang="en-US" sz="2200" dirty="0" err="1" smtClean="0"/>
              <a:t>struct</a:t>
            </a:r>
            <a:r>
              <a:rPr lang="en-US" sz="2200" dirty="0" smtClean="0"/>
              <a:t>, MAC address is set to 0xAABBCCDDEEFF.</a:t>
            </a:r>
          </a:p>
          <a:p>
            <a:pPr lvl="1"/>
            <a:r>
              <a:rPr lang="en-US" sz="2200" dirty="0" smtClean="0"/>
              <a:t>When hooked socket() function is called, if the MAC address is 0xAABBCCDDEEFF, the returned socket is the (already opened) TCP socket to CS.</a:t>
            </a:r>
          </a:p>
          <a:p>
            <a:pPr lvl="1"/>
            <a:r>
              <a:rPr lang="en-US" sz="2200" dirty="0" smtClean="0"/>
              <a:t>Using this socket, it is possible to identify whether the device is remote or local.</a:t>
            </a:r>
          </a:p>
          <a:p>
            <a:pPr lvl="1"/>
            <a:endParaRPr lang="en-US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372" y="134351"/>
            <a:ext cx="6442105" cy="12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2342526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Autofit/>
          </a:bodyPr>
          <a:lstStyle/>
          <a:p>
            <a:r>
              <a:rPr lang="en-US" sz="8000" dirty="0" smtClean="0"/>
              <a:t>Full system demonstration</a:t>
            </a:r>
            <a:endParaRPr lang="en-US" sz="80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What was learnt?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BT discovery procedure with Winsock and Android.</a:t>
            </a:r>
          </a:p>
          <a:p>
            <a:r>
              <a:rPr lang="en-US" sz="2400" dirty="0" smtClean="0"/>
              <a:t>A taste of cloud computing.</a:t>
            </a:r>
          </a:p>
          <a:p>
            <a:r>
              <a:rPr lang="en-US" sz="2400" dirty="0" smtClean="0"/>
              <a:t>Multi threaded programming on Windows and Android.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82" y="2403475"/>
            <a:ext cx="4271818" cy="4271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Gratitude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93" y="3610360"/>
            <a:ext cx="4920275" cy="258720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Eli </a:t>
            </a:r>
            <a:r>
              <a:rPr lang="en-US" sz="2400" dirty="0" err="1" smtClean="0"/>
              <a:t>Meirom</a:t>
            </a:r>
            <a:endParaRPr lang="en-US" sz="2400" dirty="0" smtClean="0"/>
          </a:p>
          <a:p>
            <a:r>
              <a:rPr lang="en-US" sz="2400" dirty="0" smtClean="0"/>
              <a:t>Roy </a:t>
            </a:r>
            <a:r>
              <a:rPr lang="en-US" sz="2400" dirty="0" err="1" smtClean="0"/>
              <a:t>Miterany</a:t>
            </a:r>
            <a:endParaRPr lang="en-US" sz="2400" dirty="0" smtClean="0"/>
          </a:p>
          <a:p>
            <a:r>
              <a:rPr lang="en-US" sz="2400" dirty="0" smtClean="0"/>
              <a:t>Victor Kulikov</a:t>
            </a:r>
          </a:p>
          <a:p>
            <a:r>
              <a:rPr lang="en-US" sz="2400" dirty="0" err="1" smtClean="0"/>
              <a:t>Hovav</a:t>
            </a:r>
            <a:r>
              <a:rPr lang="en-US" sz="2400" dirty="0" smtClean="0"/>
              <a:t> </a:t>
            </a:r>
            <a:r>
              <a:rPr lang="en-US" sz="2400" dirty="0" err="1" smtClean="0"/>
              <a:t>Gazit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2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Thanks!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73" y="2148541"/>
            <a:ext cx="4982293" cy="33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Agenda</a:t>
            </a:r>
            <a:endParaRPr lang="en-US" sz="4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Abstract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Technical </a:t>
            </a:r>
            <a:r>
              <a:rPr lang="en-US" sz="2400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Architecture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400" dirty="0"/>
              <a:t>Full system demonstration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400" dirty="0" smtClean="0"/>
              <a:t>What was learnt?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 (Part A)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22" y="0"/>
            <a:ext cx="3810078" cy="128236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BT </a:t>
            </a:r>
            <a:r>
              <a:rPr lang="en-US" sz="2400" dirty="0"/>
              <a:t>proxy project aims to overcome the BT physical proximity requirement.</a:t>
            </a:r>
          </a:p>
          <a:p>
            <a:r>
              <a:rPr lang="en-US" sz="2400" dirty="0"/>
              <a:t>Remote communication will be accomplished </a:t>
            </a:r>
            <a:r>
              <a:rPr lang="en-US" sz="2400" dirty="0" smtClean="0"/>
              <a:t>by:</a:t>
            </a:r>
            <a:endParaRPr lang="en-US" sz="2400" dirty="0"/>
          </a:p>
          <a:p>
            <a:pPr lvl="1"/>
            <a:r>
              <a:rPr lang="en-US" sz="2200" dirty="0"/>
              <a:t>Windows and Android applications will be linked through TCP/IP.</a:t>
            </a:r>
          </a:p>
          <a:p>
            <a:pPr lvl="1"/>
            <a:r>
              <a:rPr lang="en-US" sz="2200" dirty="0"/>
              <a:t>Bluetooth original data will be transacted through the link</a:t>
            </a:r>
            <a:r>
              <a:rPr lang="en-US" sz="2200" dirty="0" smtClean="0"/>
              <a:t>.</a:t>
            </a:r>
          </a:p>
          <a:p>
            <a:r>
              <a:rPr lang="en-US" sz="2400" dirty="0" smtClean="0"/>
              <a:t>Transparent to original Windows application.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27" y="4488993"/>
            <a:ext cx="8789808" cy="19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 (Part B)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Two underlying assumptions </a:t>
            </a:r>
            <a:r>
              <a:rPr lang="en-US" sz="2400" dirty="0"/>
              <a:t>i</a:t>
            </a:r>
            <a:r>
              <a:rPr lang="en-US" sz="2400" dirty="0" smtClean="0"/>
              <a:t>n part A:</a:t>
            </a:r>
          </a:p>
          <a:p>
            <a:pPr lvl="1"/>
            <a:r>
              <a:rPr lang="en-US" sz="2200" dirty="0"/>
              <a:t>BT device has a pre-known MAC address.</a:t>
            </a:r>
          </a:p>
          <a:p>
            <a:pPr lvl="1"/>
            <a:r>
              <a:rPr lang="en-US" sz="2200" dirty="0" smtClean="0"/>
              <a:t>BT Proxy Android device has a fixed IP.</a:t>
            </a:r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20" y="4066233"/>
            <a:ext cx="8789808" cy="23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954163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Abstract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solution:</a:t>
            </a:r>
          </a:p>
          <a:p>
            <a:pPr lvl="1"/>
            <a:r>
              <a:rPr lang="en-US" sz="2200" dirty="0"/>
              <a:t>BT device has </a:t>
            </a:r>
            <a:r>
              <a:rPr lang="en-US" sz="2200" dirty="0" smtClean="0"/>
              <a:t>a pre-known </a:t>
            </a:r>
            <a:r>
              <a:rPr lang="en-US" sz="2200" dirty="0"/>
              <a:t>MAC address</a:t>
            </a:r>
            <a:r>
              <a:rPr lang="en-US" sz="2200" dirty="0" smtClean="0"/>
              <a:t>.</a:t>
            </a:r>
          </a:p>
          <a:p>
            <a:pPr lvl="2"/>
            <a:r>
              <a:rPr lang="en-US" sz="2000" dirty="0" smtClean="0"/>
              <a:t>Preform </a:t>
            </a:r>
            <a:r>
              <a:rPr lang="en-US" sz="2000" dirty="0" smtClean="0"/>
              <a:t>SDP (</a:t>
            </a:r>
            <a:r>
              <a:rPr lang="en-US" sz="2000" dirty="0"/>
              <a:t>Service Discovery </a:t>
            </a:r>
            <a:r>
              <a:rPr lang="en-US" sz="2000" dirty="0" smtClean="0"/>
              <a:t>Protocol)</a:t>
            </a:r>
            <a:r>
              <a:rPr lang="en-US" sz="2000" dirty="0" smtClean="0"/>
              <a:t> </a:t>
            </a:r>
            <a:r>
              <a:rPr lang="en-US" sz="2000" dirty="0" smtClean="0"/>
              <a:t>by BTP.</a:t>
            </a:r>
            <a:endParaRPr lang="en-US" sz="2000" dirty="0"/>
          </a:p>
          <a:p>
            <a:pPr lvl="1"/>
            <a:r>
              <a:rPr lang="en-US" sz="2200" dirty="0" smtClean="0"/>
              <a:t>BT Proxy android device has a fixed IP.</a:t>
            </a:r>
          </a:p>
          <a:p>
            <a:pPr lvl="2"/>
            <a:r>
              <a:rPr lang="en-US" sz="2000" dirty="0" smtClean="0"/>
              <a:t>Add an “always on” Cloud Server (powered by MS Azure)</a:t>
            </a:r>
          </a:p>
          <a:p>
            <a:pPr lvl="2"/>
            <a:r>
              <a:rPr lang="en-US" sz="2000" dirty="0" smtClean="0"/>
              <a:t>HKW and BTP will connect to CS as clients.</a:t>
            </a:r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83" y="63503"/>
            <a:ext cx="6731017" cy="1804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4525817"/>
            <a:ext cx="10960490" cy="20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7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Technical background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Cloud service (powered by MS Azure)</a:t>
            </a:r>
          </a:p>
          <a:p>
            <a:pPr lvl="1"/>
            <a:r>
              <a:rPr lang="en-US" sz="2200" dirty="0" smtClean="0"/>
              <a:t>Virtual Machines are one of many services supplied by Azure.</a:t>
            </a:r>
          </a:p>
          <a:p>
            <a:pPr lvl="1"/>
            <a:r>
              <a:rPr lang="en-US" sz="2200" dirty="0" smtClean="0"/>
              <a:t>VMs can run native C code.</a:t>
            </a:r>
          </a:p>
          <a:p>
            <a:pPr lvl="1"/>
            <a:r>
              <a:rPr lang="en-US" sz="2200" dirty="0" smtClean="0"/>
              <a:t>To run a TCP server executable:</a:t>
            </a:r>
          </a:p>
          <a:p>
            <a:pPr lvl="2"/>
            <a:r>
              <a:rPr lang="en-US" sz="2000" dirty="0" smtClean="0"/>
              <a:t>The desired port (4020) has to be allowed.</a:t>
            </a:r>
          </a:p>
          <a:p>
            <a:pPr lvl="2"/>
            <a:r>
              <a:rPr lang="en-US" sz="2000" dirty="0" smtClean="0"/>
              <a:t>Public IP must be defined.</a:t>
            </a:r>
          </a:p>
          <a:p>
            <a:pPr lvl="1"/>
            <a:endParaRPr lang="en-US" sz="2200" dirty="0" smtClean="0"/>
          </a:p>
          <a:p>
            <a:pPr lvl="1"/>
            <a:endParaRPr lang="en-US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690" y="251031"/>
            <a:ext cx="2307309" cy="131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Technical background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Bluetooth device discovery</a:t>
            </a:r>
          </a:p>
          <a:p>
            <a:pPr lvl="1"/>
            <a:r>
              <a:rPr lang="en-US" sz="2200" dirty="0" smtClean="0"/>
              <a:t>Windows maps Service Discovery Protocol (SDP) to Winsock API.</a:t>
            </a:r>
          </a:p>
          <a:p>
            <a:pPr lvl="2"/>
            <a:r>
              <a:rPr lang="en-US" sz="2000" dirty="0" err="1" smtClean="0"/>
              <a:t>WSAServiceBegin</a:t>
            </a:r>
            <a:r>
              <a:rPr lang="en-US" sz="2000" dirty="0" smtClean="0"/>
              <a:t> – initiates the query and allocates a handle</a:t>
            </a:r>
          </a:p>
          <a:p>
            <a:pPr lvl="2"/>
            <a:r>
              <a:rPr lang="en-US" sz="2000" dirty="0" err="1" smtClean="0"/>
              <a:t>WSAServiceNext</a:t>
            </a:r>
            <a:r>
              <a:rPr lang="en-US" sz="2000" dirty="0" smtClean="0"/>
              <a:t> – returns a WSAQUERYSET data structure </a:t>
            </a:r>
          </a:p>
          <a:p>
            <a:pPr lvl="2"/>
            <a:r>
              <a:rPr lang="en-US" sz="2000" dirty="0" err="1" smtClean="0"/>
              <a:t>WSAServiceEnd</a:t>
            </a:r>
            <a:r>
              <a:rPr lang="en-US" sz="2000" dirty="0" smtClean="0"/>
              <a:t> – ends the query by deallocating the handle</a:t>
            </a:r>
          </a:p>
          <a:p>
            <a:pPr lvl="1"/>
            <a:r>
              <a:rPr lang="en-US" sz="2200" dirty="0" smtClean="0"/>
              <a:t>Android BT API provides two classes that implement SDP</a:t>
            </a:r>
          </a:p>
          <a:p>
            <a:pPr lvl="2"/>
            <a:r>
              <a:rPr lang="en-US" sz="2000" dirty="0" err="1" smtClean="0"/>
              <a:t>BluetoothAdapter</a:t>
            </a:r>
            <a:r>
              <a:rPr lang="en-US" sz="2000" dirty="0" smtClean="0"/>
              <a:t> – </a:t>
            </a:r>
            <a:r>
              <a:rPr lang="en-US" sz="2000" dirty="0" smtClean="0"/>
              <a:t>represents </a:t>
            </a:r>
            <a:r>
              <a:rPr lang="en-US" sz="2000" dirty="0" smtClean="0"/>
              <a:t>the local BT device. Supplies </a:t>
            </a:r>
            <a:r>
              <a:rPr lang="en-US" sz="2000" dirty="0" err="1" smtClean="0"/>
              <a:t>startDiscovery</a:t>
            </a:r>
            <a:r>
              <a:rPr lang="en-US" sz="2000" dirty="0" smtClean="0"/>
              <a:t>() method</a:t>
            </a:r>
          </a:p>
          <a:p>
            <a:pPr lvl="2"/>
            <a:r>
              <a:rPr lang="en-US" sz="2000" dirty="0" err="1" smtClean="0"/>
              <a:t>BroadcastReceiver</a:t>
            </a:r>
            <a:r>
              <a:rPr lang="en-US" sz="2000" smtClean="0"/>
              <a:t> </a:t>
            </a:r>
            <a:r>
              <a:rPr lang="en-US" sz="2000"/>
              <a:t>– </a:t>
            </a:r>
            <a:r>
              <a:rPr lang="en-US" sz="2000" dirty="0" smtClean="0"/>
              <a:t>registered as a receiver to found devices</a:t>
            </a:r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407" y="298854"/>
            <a:ext cx="2436860" cy="6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8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Architecture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41946" y="1599920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2" y="134350"/>
            <a:ext cx="6806005" cy="1282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584" y="1714677"/>
            <a:ext cx="2477893" cy="295577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41946" y="1572210"/>
            <a:ext cx="8221238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Cloud Server</a:t>
            </a:r>
          </a:p>
          <a:p>
            <a:pPr lvl="1"/>
            <a:r>
              <a:rPr lang="en-US" sz="2200" dirty="0"/>
              <a:t>TCP server exe </a:t>
            </a:r>
            <a:r>
              <a:rPr lang="en-US" sz="2200" dirty="0" smtClean="0"/>
              <a:t>is run by </a:t>
            </a:r>
            <a:r>
              <a:rPr lang="en-US" sz="2200" dirty="0"/>
              <a:t>Windows 2012 Server </a:t>
            </a:r>
            <a:r>
              <a:rPr lang="en-US" sz="2200" dirty="0" smtClean="0"/>
              <a:t>VM.</a:t>
            </a:r>
            <a:endParaRPr lang="en-US" sz="2200" dirty="0"/>
          </a:p>
          <a:p>
            <a:pPr lvl="1"/>
            <a:r>
              <a:rPr lang="en-US" sz="2200" dirty="0"/>
              <a:t>CS starts a Listener thread. Listener opens a socket that listens to incoming connections.</a:t>
            </a:r>
          </a:p>
          <a:p>
            <a:pPr lvl="1"/>
            <a:r>
              <a:rPr lang="en-US" sz="2200" dirty="0"/>
              <a:t>When a client (HKW or BTP) connects to CS, it has to send a unique ID.</a:t>
            </a:r>
          </a:p>
          <a:p>
            <a:pPr lvl="1"/>
            <a:r>
              <a:rPr lang="en-US" sz="2200" dirty="0"/>
              <a:t>After ID was sent, a handler thread is opened to handle the communication.</a:t>
            </a:r>
          </a:p>
          <a:p>
            <a:pPr lvl="2"/>
            <a:r>
              <a:rPr lang="en-US" sz="2000" dirty="0"/>
              <a:t>If only one client is connected, handler thread notifies the client.</a:t>
            </a:r>
            <a:endParaRPr lang="en-US" sz="24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83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Architecture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1946" y="1569493"/>
            <a:ext cx="10262666" cy="5117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Support of device discovery</a:t>
            </a:r>
          </a:p>
          <a:p>
            <a:pPr lvl="1"/>
            <a:r>
              <a:rPr lang="en-US" sz="2200" dirty="0" smtClean="0"/>
              <a:t>Device discovery is conducted by BTP, but controlled by HKW.</a:t>
            </a:r>
          </a:p>
          <a:p>
            <a:pPr lvl="1"/>
            <a:r>
              <a:rPr lang="en-US" sz="2200" dirty="0" smtClean="0"/>
              <a:t>To allow remote control, HKW&lt;-&gt; BTP protocol was defined.</a:t>
            </a:r>
          </a:p>
          <a:p>
            <a:pPr lvl="1"/>
            <a:r>
              <a:rPr lang="en-US" sz="2200" dirty="0" smtClean="0"/>
              <a:t>Commands are strings with a unique structure</a:t>
            </a:r>
          </a:p>
          <a:p>
            <a:pPr lvl="2"/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msgFrom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&lt;id&gt;_&lt;command&gt;</a:t>
            </a:r>
          </a:p>
          <a:p>
            <a:pPr lvl="1"/>
            <a:r>
              <a:rPr lang="en-US" sz="2200" dirty="0" smtClean="0"/>
              <a:t>Discovery flow:</a:t>
            </a:r>
          </a:p>
          <a:p>
            <a:pPr lvl="2"/>
            <a:r>
              <a:rPr lang="en-US" sz="2000" dirty="0" smtClean="0"/>
              <a:t>Original win app initiates a query.</a:t>
            </a:r>
          </a:p>
          <a:p>
            <a:pPr lvl="2"/>
            <a:r>
              <a:rPr lang="en-US" sz="2000" dirty="0" smtClean="0"/>
              <a:t>HKW sends “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msgFromHKW_queryDevice</a:t>
            </a:r>
            <a:r>
              <a:rPr lang="en-US" sz="2000" dirty="0" smtClean="0"/>
              <a:t>” to BTP.</a:t>
            </a:r>
          </a:p>
          <a:p>
            <a:pPr lvl="2"/>
            <a:r>
              <a:rPr lang="en-US" sz="2000" dirty="0" smtClean="0"/>
              <a:t>BTP returns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Found device name&gt;</a:t>
            </a:r>
            <a:r>
              <a:rPr lang="en-US" sz="2000" dirty="0" smtClean="0"/>
              <a:t>”</a:t>
            </a:r>
          </a:p>
          <a:p>
            <a:pPr lvl="2"/>
            <a:r>
              <a:rPr lang="en-US" sz="2000" dirty="0" smtClean="0"/>
              <a:t>HKW builds a WSAQUERYSET structure with device name and fake MAC.</a:t>
            </a:r>
          </a:p>
          <a:p>
            <a:pPr lvl="2"/>
            <a:r>
              <a:rPr lang="en-US" sz="2000" dirty="0" smtClean="0"/>
              <a:t>Original win app continues.</a:t>
            </a:r>
            <a:endParaRPr lang="en-US" sz="2000" dirty="0"/>
          </a:p>
          <a:p>
            <a:pPr lvl="1"/>
            <a:endParaRPr lang="en-US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2" y="134350"/>
            <a:ext cx="6806005" cy="12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1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0070C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70C0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968</TotalTime>
  <Words>655</Words>
  <Application>Microsoft Office PowerPoint</Application>
  <PresentationFormat>Widescreen</PresentationFormat>
  <Paragraphs>108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Courier New</vt:lpstr>
      <vt:lpstr>Wingdings 3</vt:lpstr>
      <vt:lpstr>Wisp</vt:lpstr>
      <vt:lpstr>Bluetooth proxy 044169 – Project B</vt:lpstr>
      <vt:lpstr>Agenda</vt:lpstr>
      <vt:lpstr>Motivation (Part A)</vt:lpstr>
      <vt:lpstr>Motivation (Part B)</vt:lpstr>
      <vt:lpstr>Abstract</vt:lpstr>
      <vt:lpstr>Technical background</vt:lpstr>
      <vt:lpstr>Technical background</vt:lpstr>
      <vt:lpstr>Architecture</vt:lpstr>
      <vt:lpstr>Architecture</vt:lpstr>
      <vt:lpstr>Complete flow</vt:lpstr>
      <vt:lpstr>Special cases</vt:lpstr>
      <vt:lpstr>Special cases</vt:lpstr>
      <vt:lpstr>Full system demonstration</vt:lpstr>
      <vt:lpstr>What was learnt?</vt:lpstr>
      <vt:lpstr>Questions?</vt:lpstr>
      <vt:lpstr>Gratitude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proxy 044167 – Project A</dc:title>
  <dc:creator>Itay Zach</dc:creator>
  <cp:lastModifiedBy>Itay Zach</cp:lastModifiedBy>
  <cp:revision>170</cp:revision>
  <dcterms:created xsi:type="dcterms:W3CDTF">2015-10-18T14:36:29Z</dcterms:created>
  <dcterms:modified xsi:type="dcterms:W3CDTF">2016-03-01T17:06:46Z</dcterms:modified>
</cp:coreProperties>
</file>